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98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78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73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344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9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31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72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26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33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76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36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93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1924" y="-597877"/>
            <a:ext cx="9144000" cy="2387600"/>
          </a:xfrm>
        </p:spPr>
        <p:txBody>
          <a:bodyPr/>
          <a:lstStyle/>
          <a:p>
            <a:r>
              <a:rPr lang="it-IT" dirty="0" smtClean="0"/>
              <a:t>Robot-Walker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7431" y="1773238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>
                <a:solidFill>
                  <a:srgbClr val="FF0000"/>
                </a:solidFill>
              </a:rPr>
              <a:t>A simple example of a neural network development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461846"/>
            <a:ext cx="5082448" cy="30245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26" y="3216810"/>
            <a:ext cx="2155581" cy="17244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17985"/>
            <a:ext cx="2904602" cy="162657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588477" y="637454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 smtClean="0">
                <a:solidFill>
                  <a:srgbClr val="FF0000"/>
                </a:solidFill>
              </a:rPr>
              <a:t>Paolo Poli and Alessandro Zanetti</a:t>
            </a:r>
            <a:endParaRPr lang="it-IT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Activation functions</a:t>
            </a:r>
            <a:endParaRPr lang="it-IT" sz="4000" dirty="0"/>
          </a:p>
        </p:txBody>
      </p:sp>
      <p:sp>
        <p:nvSpPr>
          <p:cNvPr id="7" name="Oval 6"/>
          <p:cNvSpPr/>
          <p:nvPr/>
        </p:nvSpPr>
        <p:spPr>
          <a:xfrm>
            <a:off x="4812323" y="159433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12324" y="26845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60476" y="160606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60477" y="2696306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>
            <a:stCxn id="7" idx="6"/>
            <a:endCxn id="11" idx="2"/>
          </p:cNvCxnSpPr>
          <p:nvPr/>
        </p:nvCxnSpPr>
        <p:spPr>
          <a:xfrm>
            <a:off x="5304692" y="182293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6"/>
            <a:endCxn id="11" idx="2"/>
          </p:cNvCxnSpPr>
          <p:nvPr/>
        </p:nvCxnSpPr>
        <p:spPr>
          <a:xfrm flipV="1">
            <a:off x="5304693" y="1834660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13" idx="2"/>
          </p:cNvCxnSpPr>
          <p:nvPr/>
        </p:nvCxnSpPr>
        <p:spPr>
          <a:xfrm>
            <a:off x="5304692" y="1822938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6"/>
            <a:endCxn id="13" idx="2"/>
          </p:cNvCxnSpPr>
          <p:nvPr/>
        </p:nvCxnSpPr>
        <p:spPr>
          <a:xfrm>
            <a:off x="5304693" y="2913184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</p:cNvCxnSpPr>
          <p:nvPr/>
        </p:nvCxnSpPr>
        <p:spPr>
          <a:xfrm flipV="1">
            <a:off x="6652845" y="1828798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</p:cNvCxnSpPr>
          <p:nvPr/>
        </p:nvCxnSpPr>
        <p:spPr>
          <a:xfrm>
            <a:off x="6652846" y="2924906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9" idx="4"/>
          </p:cNvCxnSpPr>
          <p:nvPr/>
        </p:nvCxnSpPr>
        <p:spPr>
          <a:xfrm flipH="1">
            <a:off x="4185138" y="3141784"/>
            <a:ext cx="873371" cy="93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-1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175" t="-121667" r="-794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50" t="-119672" r="-417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0</a:t>
                </a:r>
                <a:r>
                  <a:rPr lang="it-IT" dirty="0" smtClean="0"/>
                  <a:t>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33" t="-121667" r="-417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333" t="-119672" r="-833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13" idx="4"/>
          </p:cNvCxnSpPr>
          <p:nvPr/>
        </p:nvCxnSpPr>
        <p:spPr>
          <a:xfrm>
            <a:off x="6406662" y="3153506"/>
            <a:ext cx="398584" cy="1330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94431" y="2901462"/>
            <a:ext cx="373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Total number of parameters=14+4=18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86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468923" y="133643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</a:t>
            </a:r>
            <a:r>
              <a:rPr lang="it-IT" sz="3200" dirty="0" smtClean="0"/>
              <a:t> </a:t>
            </a:r>
            <a:r>
              <a:rPr lang="it-IT" sz="3200" dirty="0" smtClean="0"/>
              <a:t>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61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468923" y="133643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Naive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86861" y="264941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5318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49738" y="52818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</a:t>
            </a:r>
            <a:r>
              <a:rPr lang="it-IT" sz="3200" dirty="0" smtClean="0"/>
              <a:t> </a:t>
            </a:r>
            <a:r>
              <a:rPr lang="it-IT" sz="3200" dirty="0" smtClean="0"/>
              <a:t>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6288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32804" y="545122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</a:t>
            </a:r>
            <a:r>
              <a:rPr lang="it-IT" sz="3200" dirty="0" smtClean="0"/>
              <a:t> </a:t>
            </a:r>
            <a:r>
              <a:rPr lang="it-IT" sz="3200" dirty="0" smtClean="0"/>
              <a:t>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539261" y="447040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best performed matrix was chosen, any time the result was </a:t>
            </a:r>
          </a:p>
          <a:p>
            <a:r>
              <a:rPr lang="it-IT" sz="3200" dirty="0" smtClean="0"/>
              <a:t>better of previously results</a:t>
            </a:r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26610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Cost function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</a:t>
            </a:r>
            <a:r>
              <a:rPr lang="it-IT" sz="3200" dirty="0" smtClean="0"/>
              <a:t>times </a:t>
            </a:r>
            <a:r>
              <a:rPr lang="it-IT" sz="3200" dirty="0" smtClean="0"/>
              <a:t>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253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1120" y="3059722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5618" y="2813538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29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5273" y="3042137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5279" y="2795953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  <p:pic>
        <p:nvPicPr>
          <p:cNvPr id="4" name="train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61456" y="3024552"/>
            <a:ext cx="3149964" cy="2994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84125" y="2807676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6641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 in Unity 3D</a:t>
            </a:r>
            <a:endParaRPr lang="it-IT" sz="4000" dirty="0"/>
          </a:p>
        </p:txBody>
      </p:sp>
      <p:pic>
        <p:nvPicPr>
          <p:cNvPr id="2" name="walker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827" y="896815"/>
            <a:ext cx="9297659" cy="50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Conclusions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An interesting example of problem where a simple neural network</a:t>
            </a:r>
          </a:p>
          <a:p>
            <a:r>
              <a:rPr lang="it-IT" sz="3200" dirty="0" smtClean="0"/>
              <a:t> was coded has been shown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1" y="1981198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The goal was reached only by a simple laptop and with a normal </a:t>
            </a:r>
          </a:p>
          <a:p>
            <a:r>
              <a:rPr lang="it-IT" sz="3200" dirty="0" smtClean="0"/>
              <a:t>home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81707" y="338210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New things can be added at the problem putting new goals at the problem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6098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The goal</a:t>
            </a:r>
            <a:endParaRPr lang="it-IT" sz="4000" dirty="0"/>
          </a:p>
        </p:txBody>
      </p:sp>
      <p:sp>
        <p:nvSpPr>
          <p:cNvPr id="2" name="Rectangle 1"/>
          <p:cNvSpPr/>
          <p:nvPr/>
        </p:nvSpPr>
        <p:spPr>
          <a:xfrm>
            <a:off x="3217985" y="126609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3431" y="1260230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/>
          <p:cNvSpPr/>
          <p:nvPr/>
        </p:nvSpPr>
        <p:spPr>
          <a:xfrm>
            <a:off x="3212124" y="20515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015154" y="206326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/>
          <p:cNvSpPr/>
          <p:nvPr/>
        </p:nvSpPr>
        <p:spPr>
          <a:xfrm>
            <a:off x="4794739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615354" y="12719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/>
          <p:cNvSpPr/>
          <p:nvPr/>
        </p:nvSpPr>
        <p:spPr>
          <a:xfrm>
            <a:off x="4806463" y="208084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609493" y="207498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/>
          <p:cNvSpPr/>
          <p:nvPr/>
        </p:nvSpPr>
        <p:spPr>
          <a:xfrm>
            <a:off x="3212123" y="286043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997569" y="28721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/>
          <p:cNvSpPr/>
          <p:nvPr/>
        </p:nvSpPr>
        <p:spPr>
          <a:xfrm>
            <a:off x="3223846" y="3681045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009292" y="367518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/>
          <p:cNvSpPr/>
          <p:nvPr/>
        </p:nvSpPr>
        <p:spPr>
          <a:xfrm>
            <a:off x="4806462" y="28897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609492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/>
          <p:cNvSpPr/>
          <p:nvPr/>
        </p:nvSpPr>
        <p:spPr>
          <a:xfrm>
            <a:off x="4800601" y="36927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603631" y="368690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/>
          <p:cNvSpPr/>
          <p:nvPr/>
        </p:nvSpPr>
        <p:spPr>
          <a:xfrm>
            <a:off x="6430108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215554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/>
          <p:cNvSpPr/>
          <p:nvPr/>
        </p:nvSpPr>
        <p:spPr>
          <a:xfrm>
            <a:off x="6441831" y="20456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227277" y="205739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/>
          <p:cNvSpPr/>
          <p:nvPr/>
        </p:nvSpPr>
        <p:spPr>
          <a:xfrm>
            <a:off x="8006862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827477" y="12660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ctangle 100"/>
          <p:cNvSpPr/>
          <p:nvPr/>
        </p:nvSpPr>
        <p:spPr>
          <a:xfrm>
            <a:off x="8018586" y="2074983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821616" y="206912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Rectangle 102"/>
          <p:cNvSpPr/>
          <p:nvPr/>
        </p:nvSpPr>
        <p:spPr>
          <a:xfrm>
            <a:off x="6424246" y="285456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209692" y="28662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Rectangle 104"/>
          <p:cNvSpPr/>
          <p:nvPr/>
        </p:nvSpPr>
        <p:spPr>
          <a:xfrm>
            <a:off x="6435969" y="3675183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221415" y="366932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Rectangle 106"/>
          <p:cNvSpPr/>
          <p:nvPr/>
        </p:nvSpPr>
        <p:spPr>
          <a:xfrm>
            <a:off x="8018585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21615" y="287801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Rectangle 108"/>
          <p:cNvSpPr/>
          <p:nvPr/>
        </p:nvSpPr>
        <p:spPr>
          <a:xfrm>
            <a:off x="8012724" y="368690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815754" y="368104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Isosceles Triangle 3"/>
          <p:cNvSpPr/>
          <p:nvPr/>
        </p:nvSpPr>
        <p:spPr>
          <a:xfrm>
            <a:off x="3200400" y="3710353"/>
            <a:ext cx="738554" cy="685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009259" y="1299356"/>
            <a:ext cx="762066" cy="707197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4" idx="0"/>
          </p:cNvCxnSpPr>
          <p:nvPr/>
        </p:nvCxnSpPr>
        <p:spPr>
          <a:xfrm flipV="1">
            <a:off x="3569677" y="2321169"/>
            <a:ext cx="17585" cy="1389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endCxn id="98" idx="3"/>
          </p:cNvCxnSpPr>
          <p:nvPr/>
        </p:nvCxnSpPr>
        <p:spPr>
          <a:xfrm>
            <a:off x="3587262" y="2356338"/>
            <a:ext cx="4360984" cy="61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1" idx="2"/>
          </p:cNvCxnSpPr>
          <p:nvPr/>
        </p:nvCxnSpPr>
        <p:spPr>
          <a:xfrm>
            <a:off x="8379071" y="2795953"/>
            <a:ext cx="8791" cy="1318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89" idx="3"/>
          </p:cNvCxnSpPr>
          <p:nvPr/>
        </p:nvCxnSpPr>
        <p:spPr>
          <a:xfrm flipH="1" flipV="1">
            <a:off x="3944815" y="4041530"/>
            <a:ext cx="4460631" cy="55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05" idx="0"/>
          </p:cNvCxnSpPr>
          <p:nvPr/>
        </p:nvCxnSpPr>
        <p:spPr>
          <a:xfrm flipH="1" flipV="1">
            <a:off x="6787662" y="1617785"/>
            <a:ext cx="8792" cy="2057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83" idx="1"/>
          </p:cNvCxnSpPr>
          <p:nvPr/>
        </p:nvCxnSpPr>
        <p:spPr>
          <a:xfrm flipH="1" flipV="1">
            <a:off x="4794739" y="1620715"/>
            <a:ext cx="1992923" cy="14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5" idx="0"/>
          </p:cNvCxnSpPr>
          <p:nvPr/>
        </p:nvCxnSpPr>
        <p:spPr>
          <a:xfrm>
            <a:off x="4390292" y="2006553"/>
            <a:ext cx="23446" cy="1211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4413738" y="3217985"/>
            <a:ext cx="2233247" cy="1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629400" y="3235569"/>
            <a:ext cx="0" cy="4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Subtitle 2"/>
          <p:cNvSpPr>
            <a:spLocks noGrp="1"/>
          </p:cNvSpPr>
          <p:nvPr>
            <p:ph type="subTitle" idx="1"/>
          </p:nvPr>
        </p:nvSpPr>
        <p:spPr>
          <a:xfrm>
            <a:off x="1858107" y="5079146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/>
              <a:t>Any robot has to walk between the two assigned bases avoiding </a:t>
            </a:r>
            <a:r>
              <a:rPr lang="it-IT" sz="2800" dirty="0" smtClean="0"/>
              <a:t>crashes </a:t>
            </a:r>
            <a:r>
              <a:rPr lang="it-IT" sz="2800" dirty="0" smtClean="0"/>
              <a:t>with other robots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143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Thanks!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35724" y="13305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/>
              <a:t>Thanks everyone!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98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Python to develop the neural network</a:t>
            </a:r>
            <a:endParaRPr lang="it-IT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55" y="1354017"/>
            <a:ext cx="9144000" cy="2387600"/>
          </a:xfrm>
        </p:spPr>
        <p:txBody>
          <a:bodyPr>
            <a:norm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Unity 3D to show the dynamic of the simulation</a:t>
            </a:r>
            <a:endParaRPr lang="it-IT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smtClean="0"/>
              <a:t>Python to develop the neural network</a:t>
            </a:r>
            <a:endParaRPr lang="it-IT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284" y="2733430"/>
            <a:ext cx="2001716" cy="13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9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28" name="TextBox 27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55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43400" y="2532185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6090139" y="5861538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774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43400" y="2532185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6090139" y="5861538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617677" y="2596662"/>
            <a:ext cx="1166446" cy="296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617677" y="3686908"/>
            <a:ext cx="1166447" cy="1875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76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43400" y="2532185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6090139" y="5861538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617677" y="2596662"/>
            <a:ext cx="1166446" cy="296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617677" y="3686908"/>
            <a:ext cx="1166447" cy="1875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9132276" y="23797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9132277" y="347003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8" name="Straight Connector 27"/>
          <p:cNvCxnSpPr>
            <a:stCxn id="34" idx="6"/>
            <a:endCxn id="47" idx="2"/>
          </p:cNvCxnSpPr>
          <p:nvPr/>
        </p:nvCxnSpPr>
        <p:spPr>
          <a:xfrm>
            <a:off x="8276492" y="2596662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6"/>
            <a:endCxn id="47" idx="2"/>
          </p:cNvCxnSpPr>
          <p:nvPr/>
        </p:nvCxnSpPr>
        <p:spPr>
          <a:xfrm flipV="1">
            <a:off x="8276493" y="2608384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4" idx="6"/>
            <a:endCxn id="49" idx="2"/>
          </p:cNvCxnSpPr>
          <p:nvPr/>
        </p:nvCxnSpPr>
        <p:spPr>
          <a:xfrm>
            <a:off x="8276492" y="2596662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5" idx="6"/>
            <a:endCxn id="49" idx="2"/>
          </p:cNvCxnSpPr>
          <p:nvPr/>
        </p:nvCxnSpPr>
        <p:spPr>
          <a:xfrm>
            <a:off x="8276493" y="368690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6"/>
          </p:cNvCxnSpPr>
          <p:nvPr/>
        </p:nvCxnSpPr>
        <p:spPr>
          <a:xfrm flipV="1">
            <a:off x="9624645" y="2602522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</p:cNvCxnSpPr>
          <p:nvPr/>
        </p:nvCxnSpPr>
        <p:spPr>
          <a:xfrm>
            <a:off x="9624646" y="3698630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10248" y="1869830"/>
            <a:ext cx="299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rotation,1=rotation 90°]</a:t>
            </a:r>
            <a:endParaRPr lang="it-IT" dirty="0"/>
          </a:p>
        </p:txBody>
      </p:sp>
      <p:sp>
        <p:nvSpPr>
          <p:cNvPr id="66" name="TextBox 65"/>
          <p:cNvSpPr txBox="1"/>
          <p:nvPr/>
        </p:nvSpPr>
        <p:spPr>
          <a:xfrm>
            <a:off x="8634048" y="4202722"/>
            <a:ext cx="224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 move,1=move]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15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456</Words>
  <Application>Microsoft Office PowerPoint</Application>
  <PresentationFormat>Widescreen</PresentationFormat>
  <Paragraphs>73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Robot-Walker</vt:lpstr>
      <vt:lpstr>PowerPoint Presentation</vt:lpstr>
      <vt:lpstr>PowerPoint Presentation</vt:lpstr>
      <vt:lpstr>Unity 3D to show the dynamic of the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Robot-Walker</dc:title>
  <dc:creator>Paolo</dc:creator>
  <cp:lastModifiedBy>Paolo</cp:lastModifiedBy>
  <cp:revision>34</cp:revision>
  <dcterms:created xsi:type="dcterms:W3CDTF">2019-06-18T16:04:32Z</dcterms:created>
  <dcterms:modified xsi:type="dcterms:W3CDTF">2021-05-15T08:58:33Z</dcterms:modified>
</cp:coreProperties>
</file>